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200" d="100"/>
          <a:sy n="200" d="100"/>
        </p:scale>
        <p:origin x="-22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AD103-BC4A-9020-C5F7-7085C5BDE9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7ECD1E-8B52-EFAA-5BA4-09DA191610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A33E0-F06E-61FE-0089-EC829ABB8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D84A4-EB73-6560-3C17-4DB9038E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15F47-12F0-4C25-C681-BA66D9FBB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505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4FB08-81BE-AEAF-EE56-43A5659FF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0B089D-6EDB-553B-3E7F-1626A851F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D6D23-C119-2BAE-5A52-C9B4CDFC9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B72F9-5411-1E9C-C78D-92463EDF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55903-331A-88E6-7E16-0819D6128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17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84C15A-A10A-9C7E-860A-ADEF5AB698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5283A5-CF56-C78F-4FDA-F263EEF2FF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95407-3986-B672-F9D8-D9E9EC612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135F4-D44E-BD77-613C-9CEE79F4E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D2A88-6188-393A-B8C4-C9D5888A8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57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1218-85D2-6C68-639B-3A85523B1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1656D-44C3-D843-4074-40FD0A0E6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C44EA-41C6-70F7-44B6-844CBD15E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FC509-BBD9-3506-D8DB-AB4E36C60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DE37E-82CA-522E-8645-83DE3BEF8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335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88298-83B9-74B8-AD33-6DC7C7ECA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41894-2BEF-78CA-141A-5C392F8F7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67802-2575-CE82-E80C-E946BF659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7E85C-5C6E-302D-A2D4-0CE063148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A97A0-3AB2-0DEF-06AE-9188CEF65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8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3BB44-D222-802C-0FED-984ECA3F0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D0B6B-F59A-59D8-517D-F9B72EE049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C8F4BF-37FA-37E3-9E9B-17CDB5FE3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64468-A95B-8422-0B58-71210908E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A43871-A914-5F3B-13C5-3C1269BFC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DF2C56-D8BA-B7C8-0146-40B486A30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89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D776E-B28E-9425-A862-66BCC3668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E98CF9-6FD4-40E2-F2DD-6371BBFC4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B81D04-2CC8-614E-77FC-B4BC9D94B3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E56222-BC5D-9347-6505-7FCB9C13F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40D7F-A76C-E8D3-BFC7-C7DBD6CAA9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021966-B68C-C268-F297-8BE46FB55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FEDE2B-0FD7-DBA6-31C5-227A017A1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7857AE-A1BD-D7BE-68CF-04782535D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5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D1744-4E1F-3DC6-78B8-56AA7F1DF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79A2A2-917C-26CC-7249-F4189FB95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9B7747-8DB6-5240-9EC2-909A98CEE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DA65E2-0E7F-B59A-B144-1139AC8AE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211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144B3F-3FF0-CF71-EC62-B71A469DB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930E2-AD0D-0602-AE2B-163FA8D3C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5362A3-9D66-6298-F6FB-A75F7CAB7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53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3DC1-4A14-E2EC-6E98-7A9B92FF7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5394D-AC7D-9E6C-3764-0CB11D31F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11766F-A4E3-CFDD-2182-665EF0013E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14CC72-B87B-092E-C6D7-C20D5C600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6FECD6-2902-BEED-16EF-F3717A474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D0DAB-D6BD-AD4E-6C8A-9CC32113A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378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A7E84-2798-E716-5E9E-C07A23E11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8F7396-CBDC-8193-ACD2-9B6073684B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BF905-D1AF-B2DE-D16D-727FA25879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58D192-B96B-3235-39D8-9EF6F7599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A61637-63EC-A4E2-01D6-3C03C0909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EC8AA-0A8D-C5B8-C290-990DE0EAB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204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44D48D-7118-D2BC-2653-8ED535099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AD5032-8C12-0E8D-7808-7725026F8F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E6DE3-5278-429F-C5FD-8C8051052F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C913D-2BF1-41D5-946D-AC9397369523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C381C-8F94-0CA8-F1E3-F54554955B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F8365-38B4-A91B-25BE-F77FC10BFE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10F6E-3D8F-400F-ADA6-5CB065478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399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danielkick/Resume/blob/main/Resume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B96DA-F02C-DF0C-71F2-5940618072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20191B-A1EB-CBEB-D70E-95FDCAC52A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0FE44DE-A650-259C-026B-17C9250F8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3654"/>
            <a:ext cx="12192000" cy="589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863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D7EEC957-1766-61DB-FACB-4DC572363E3F}"/>
              </a:ext>
            </a:extLst>
          </p:cNvPr>
          <p:cNvGrpSpPr/>
          <p:nvPr/>
        </p:nvGrpSpPr>
        <p:grpSpPr>
          <a:xfrm>
            <a:off x="3110511" y="0"/>
            <a:ext cx="5970977" cy="6858000"/>
            <a:chOff x="3110511" y="0"/>
            <a:chExt cx="5970977" cy="6858000"/>
          </a:xfrm>
        </p:grpSpPr>
        <p:pic>
          <p:nvPicPr>
            <p:cNvPr id="5" name="Picture 4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4C1AD35B-7E77-9CA3-3F2D-C908A53D20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0511" y="0"/>
              <a:ext cx="5970977" cy="6858000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1267ACA6-343C-3294-D875-AE32D4148182}"/>
                </a:ext>
              </a:extLst>
            </p:cNvPr>
            <p:cNvCxnSpPr>
              <a:cxnSpLocks/>
            </p:cNvCxnSpPr>
            <p:nvPr/>
          </p:nvCxnSpPr>
          <p:spPr>
            <a:xfrm>
              <a:off x="3253740" y="2564311"/>
              <a:ext cx="253011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2A44A89-9B6A-43D1-7365-80174D54C8B4}"/>
                </a:ext>
              </a:extLst>
            </p:cNvPr>
            <p:cNvCxnSpPr>
              <a:cxnSpLocks/>
            </p:cNvCxnSpPr>
            <p:nvPr/>
          </p:nvCxnSpPr>
          <p:spPr>
            <a:xfrm>
              <a:off x="3253740" y="3562350"/>
              <a:ext cx="0" cy="940594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848FB45-4CCF-9B72-CDBB-74AC14E9F3D6}"/>
                </a:ext>
              </a:extLst>
            </p:cNvPr>
            <p:cNvCxnSpPr>
              <a:cxnSpLocks/>
            </p:cNvCxnSpPr>
            <p:nvPr/>
          </p:nvCxnSpPr>
          <p:spPr>
            <a:xfrm>
              <a:off x="3547586" y="2681288"/>
              <a:ext cx="0" cy="440531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3EF4DE1-119D-E987-A976-8B13ED52BF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3740" y="3562350"/>
              <a:ext cx="293846" cy="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CC31B97-55C0-1AD4-309F-9FC4FA74ADBE}"/>
                </a:ext>
              </a:extLst>
            </p:cNvPr>
            <p:cNvCxnSpPr>
              <a:cxnSpLocks/>
            </p:cNvCxnSpPr>
            <p:nvPr/>
          </p:nvCxnSpPr>
          <p:spPr>
            <a:xfrm>
              <a:off x="3253740" y="4538663"/>
              <a:ext cx="0" cy="297656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F199024-FC72-EB69-1A03-616BEA6CC6EB}"/>
                </a:ext>
              </a:extLst>
            </p:cNvPr>
            <p:cNvCxnSpPr>
              <a:cxnSpLocks/>
            </p:cNvCxnSpPr>
            <p:nvPr/>
          </p:nvCxnSpPr>
          <p:spPr>
            <a:xfrm>
              <a:off x="3547586" y="3333750"/>
              <a:ext cx="0" cy="452438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A95D0E15-3B64-3B3F-8998-1375F376C35C}"/>
                </a:ext>
              </a:extLst>
            </p:cNvPr>
            <p:cNvCxnSpPr>
              <a:cxnSpLocks/>
            </p:cNvCxnSpPr>
            <p:nvPr/>
          </p:nvCxnSpPr>
          <p:spPr>
            <a:xfrm>
              <a:off x="3253740" y="6565900"/>
              <a:ext cx="1807210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23121BF-A1CF-1F49-DE07-EABF0D772D6C}"/>
                </a:ext>
              </a:extLst>
            </p:cNvPr>
            <p:cNvCxnSpPr>
              <a:cxnSpLocks/>
            </p:cNvCxnSpPr>
            <p:nvPr/>
          </p:nvCxnSpPr>
          <p:spPr>
            <a:xfrm>
              <a:off x="3253740" y="2895600"/>
              <a:ext cx="253011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ACE8D83-172C-B644-1BDE-49BB6706AE50}"/>
                </a:ext>
              </a:extLst>
            </p:cNvPr>
            <p:cNvSpPr txBox="1"/>
            <p:nvPr/>
          </p:nvSpPr>
          <p:spPr>
            <a:xfrm>
              <a:off x="3154265" y="260246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2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452A6A5-50C4-5612-A269-717F89947769}"/>
                </a:ext>
              </a:extLst>
            </p:cNvPr>
            <p:cNvSpPr txBox="1"/>
            <p:nvPr/>
          </p:nvSpPr>
          <p:spPr>
            <a:xfrm>
              <a:off x="3154265" y="326524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3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2EB88BA-89AD-B8C6-FA6D-465D6492C8A6}"/>
                </a:ext>
              </a:extLst>
            </p:cNvPr>
            <p:cNvSpPr txBox="1"/>
            <p:nvPr/>
          </p:nvSpPr>
          <p:spPr>
            <a:xfrm>
              <a:off x="3154265" y="627252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4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D7FE955-D66B-F525-DDC0-27AE806276DC}"/>
                </a:ext>
              </a:extLst>
            </p:cNvPr>
            <p:cNvSpPr txBox="1"/>
            <p:nvPr/>
          </p:nvSpPr>
          <p:spPr>
            <a:xfrm>
              <a:off x="3154265" y="227117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286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47EE850-CF24-0E61-15D7-F3A290474E44}"/>
              </a:ext>
            </a:extLst>
          </p:cNvPr>
          <p:cNvGrpSpPr/>
          <p:nvPr/>
        </p:nvGrpSpPr>
        <p:grpSpPr>
          <a:xfrm>
            <a:off x="2351531" y="644006"/>
            <a:ext cx="2372510" cy="3611471"/>
            <a:chOff x="2351531" y="644006"/>
            <a:chExt cx="2372510" cy="3611471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2984B5DA-8459-8C28-B6C4-D222EE3500A3}"/>
                </a:ext>
              </a:extLst>
            </p:cNvPr>
            <p:cNvGrpSpPr/>
            <p:nvPr/>
          </p:nvGrpSpPr>
          <p:grpSpPr>
            <a:xfrm>
              <a:off x="2351531" y="644006"/>
              <a:ext cx="2372510" cy="3611471"/>
              <a:chOff x="2351531" y="644006"/>
              <a:chExt cx="2372510" cy="3611471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ED29915-EBE6-402F-6114-D7F2B51FE8DB}"/>
                  </a:ext>
                </a:extLst>
              </p:cNvPr>
              <p:cNvSpPr txBox="1"/>
              <p:nvPr/>
            </p:nvSpPr>
            <p:spPr>
              <a:xfrm>
                <a:off x="2429753" y="644006"/>
                <a:ext cx="2216066" cy="2000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700" dirty="0">
                    <a:hlinkClick r:id="rId2"/>
                  </a:rPr>
                  <a:t>github.com/danielkick/Resume/blob/main/Resume.pdf</a:t>
                </a:r>
                <a:endParaRPr lang="en-US" sz="700" dirty="0"/>
              </a:p>
            </p:txBody>
          </p:sp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ECE1A2D4-E72E-10B3-3DCE-E3161F6C889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15399"/>
              <a:stretch/>
            </p:blipFill>
            <p:spPr>
              <a:xfrm>
                <a:off x="2351531" y="844061"/>
                <a:ext cx="2372510" cy="3411416"/>
              </a:xfrm>
              <a:prstGeom prst="rect">
                <a:avLst/>
              </a:prstGeom>
            </p:spPr>
          </p:pic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737623A2-8025-6C01-703C-654E293CAA83}"/>
                  </a:ext>
                </a:extLst>
              </p:cNvPr>
              <p:cNvSpPr/>
              <p:nvPr/>
            </p:nvSpPr>
            <p:spPr>
              <a:xfrm>
                <a:off x="4314825" y="3800478"/>
                <a:ext cx="388144" cy="388144"/>
              </a:xfrm>
              <a:prstGeom prst="ellipse">
                <a:avLst/>
              </a:prstGeom>
              <a:noFill/>
              <a:ln w="952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5" name="Connector: Elbow 24">
                <a:extLst>
                  <a:ext uri="{FF2B5EF4-FFF2-40B4-BE49-F238E27FC236}">
                    <a16:creationId xmlns:a16="http://schemas.microsoft.com/office/drawing/2014/main" id="{DD20B652-8646-2375-7ED3-36E32BB64EBB}"/>
                  </a:ext>
                </a:extLst>
              </p:cNvPr>
              <p:cNvCxnSpPr>
                <a:cxnSpLocks/>
                <a:stCxn id="16" idx="6"/>
              </p:cNvCxnSpPr>
              <p:nvPr/>
            </p:nvCxnSpPr>
            <p:spPr>
              <a:xfrm flipH="1" flipV="1">
                <a:off x="4559379" y="748796"/>
                <a:ext cx="143590" cy="3245754"/>
              </a:xfrm>
              <a:prstGeom prst="bentConnector3">
                <a:avLst>
                  <a:gd name="adj1" fmla="val -69651"/>
                </a:avLst>
              </a:prstGeom>
              <a:ln w="9525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" name="Connector: Elbow 28">
              <a:extLst>
                <a:ext uri="{FF2B5EF4-FFF2-40B4-BE49-F238E27FC236}">
                  <a16:creationId xmlns:a16="http://schemas.microsoft.com/office/drawing/2014/main" id="{EA630259-F71B-CA92-787A-1B9F676E343F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372604" y="744033"/>
              <a:ext cx="117591" cy="311654"/>
            </a:xfrm>
            <a:prstGeom prst="bentConnector3">
              <a:avLst>
                <a:gd name="adj1" fmla="val 193152"/>
              </a:avLst>
            </a:prstGeom>
            <a:ln w="95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45217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4E2C827-9C43-31B1-0B2B-5AE1129AED03}"/>
              </a:ext>
            </a:extLst>
          </p:cNvPr>
          <p:cNvCxnSpPr>
            <a:cxnSpLocks/>
          </p:cNvCxnSpPr>
          <p:nvPr/>
        </p:nvCxnSpPr>
        <p:spPr>
          <a:xfrm>
            <a:off x="-882832" y="7611836"/>
            <a:ext cx="0" cy="94059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7F1C9FF-1ED4-158C-4D27-B6219A83F24C}"/>
              </a:ext>
            </a:extLst>
          </p:cNvPr>
          <p:cNvCxnSpPr>
            <a:cxnSpLocks/>
          </p:cNvCxnSpPr>
          <p:nvPr/>
        </p:nvCxnSpPr>
        <p:spPr>
          <a:xfrm>
            <a:off x="-588986" y="6730774"/>
            <a:ext cx="0" cy="440531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9F42CBC-D060-29F6-6D7E-FBB674B4A3BB}"/>
              </a:ext>
            </a:extLst>
          </p:cNvPr>
          <p:cNvCxnSpPr>
            <a:cxnSpLocks/>
          </p:cNvCxnSpPr>
          <p:nvPr/>
        </p:nvCxnSpPr>
        <p:spPr>
          <a:xfrm flipH="1">
            <a:off x="-882832" y="7611836"/>
            <a:ext cx="293846" cy="0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2A85AE1-4EA0-F80E-6C1D-628F93515B76}"/>
              </a:ext>
            </a:extLst>
          </p:cNvPr>
          <p:cNvCxnSpPr>
            <a:cxnSpLocks/>
          </p:cNvCxnSpPr>
          <p:nvPr/>
        </p:nvCxnSpPr>
        <p:spPr>
          <a:xfrm>
            <a:off x="-882832" y="8588149"/>
            <a:ext cx="0" cy="297656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90B66ED-5291-545B-3E94-5C4ED21AE08E}"/>
              </a:ext>
            </a:extLst>
          </p:cNvPr>
          <p:cNvCxnSpPr>
            <a:cxnSpLocks/>
          </p:cNvCxnSpPr>
          <p:nvPr/>
        </p:nvCxnSpPr>
        <p:spPr>
          <a:xfrm>
            <a:off x="-588986" y="7383236"/>
            <a:ext cx="0" cy="452438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84284C4-4271-C917-7079-27B70550B661}"/>
              </a:ext>
            </a:extLst>
          </p:cNvPr>
          <p:cNvCxnSpPr>
            <a:cxnSpLocks/>
          </p:cNvCxnSpPr>
          <p:nvPr/>
        </p:nvCxnSpPr>
        <p:spPr>
          <a:xfrm>
            <a:off x="-882832" y="10615386"/>
            <a:ext cx="1807210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4368C20-20F0-C9A6-D513-3059C5986C43}"/>
              </a:ext>
            </a:extLst>
          </p:cNvPr>
          <p:cNvCxnSpPr>
            <a:cxnSpLocks/>
          </p:cNvCxnSpPr>
          <p:nvPr/>
        </p:nvCxnSpPr>
        <p:spPr>
          <a:xfrm>
            <a:off x="-882832" y="6945086"/>
            <a:ext cx="253011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22B8CB1-C235-3CFB-7432-AE9C24445BDC}"/>
              </a:ext>
            </a:extLst>
          </p:cNvPr>
          <p:cNvSpPr txBox="1"/>
          <p:nvPr/>
        </p:nvSpPr>
        <p:spPr>
          <a:xfrm>
            <a:off x="-982307" y="665195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2"/>
                </a:solidFill>
              </a:rPr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10A04E-BBAB-7E7C-02C6-9C85399F4BD7}"/>
              </a:ext>
            </a:extLst>
          </p:cNvPr>
          <p:cNvSpPr txBox="1"/>
          <p:nvPr/>
        </p:nvSpPr>
        <p:spPr>
          <a:xfrm>
            <a:off x="-982307" y="731473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2"/>
                </a:solidFill>
              </a:rPr>
              <a:t>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3AA92C-7A8E-6AAA-4755-FF6322590F10}"/>
              </a:ext>
            </a:extLst>
          </p:cNvPr>
          <p:cNvSpPr txBox="1"/>
          <p:nvPr/>
        </p:nvSpPr>
        <p:spPr>
          <a:xfrm>
            <a:off x="-982307" y="103220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2"/>
                </a:solidFill>
              </a:rPr>
              <a:t>4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EA27F70-C2C6-4992-42C4-A7D68E3A8E99}"/>
              </a:ext>
            </a:extLst>
          </p:cNvPr>
          <p:cNvGrpSpPr/>
          <p:nvPr/>
        </p:nvGrpSpPr>
        <p:grpSpPr>
          <a:xfrm>
            <a:off x="927100" y="-3009900"/>
            <a:ext cx="10972800" cy="2781300"/>
            <a:chOff x="927100" y="-3009900"/>
            <a:chExt cx="10972800" cy="2781300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B516AF7-6FD7-CF66-B23B-C68F477A6B52}"/>
                </a:ext>
              </a:extLst>
            </p:cNvPr>
            <p:cNvGrpSpPr/>
            <p:nvPr/>
          </p:nvGrpSpPr>
          <p:grpSpPr>
            <a:xfrm>
              <a:off x="927100" y="-3009900"/>
              <a:ext cx="10972800" cy="2781300"/>
              <a:chOff x="927100" y="-3009900"/>
              <a:chExt cx="10972800" cy="2781300"/>
            </a:xfrm>
          </p:grpSpPr>
          <p:pic>
            <p:nvPicPr>
              <p:cNvPr id="9" name="Picture 8" descr="A screenshot of a computer program&#10;&#10;Description automatically generated">
                <a:extLst>
                  <a:ext uri="{FF2B5EF4-FFF2-40B4-BE49-F238E27FC236}">
                    <a16:creationId xmlns:a16="http://schemas.microsoft.com/office/drawing/2014/main" id="{4B41801D-C01C-EDAF-7EB1-F9E2336303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7222" b="42222"/>
              <a:stretch/>
            </p:blipFill>
            <p:spPr>
              <a:xfrm>
                <a:off x="927100" y="-3009900"/>
                <a:ext cx="10972800" cy="2781300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D8948149-1AD6-C49E-EF4C-1640F5073B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0311" y="-3009900"/>
                <a:ext cx="4961389" cy="1077739"/>
              </a:xfrm>
              <a:prstGeom prst="rect">
                <a:avLst/>
              </a:prstGeom>
            </p:spPr>
          </p:pic>
        </p:grp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477DBA97-3540-33AF-F5DD-D93E1C9883D8}"/>
                </a:ext>
              </a:extLst>
            </p:cNvPr>
            <p:cNvCxnSpPr>
              <a:cxnSpLocks/>
            </p:cNvCxnSpPr>
            <p:nvPr/>
          </p:nvCxnSpPr>
          <p:spPr>
            <a:xfrm>
              <a:off x="5648143" y="-1639029"/>
              <a:ext cx="543107" cy="143604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F13D68E-903A-4F66-8D45-CBA6D7FD50DA}"/>
                </a:ext>
              </a:extLst>
            </p:cNvPr>
            <p:cNvSpPr txBox="1"/>
            <p:nvPr/>
          </p:nvSpPr>
          <p:spPr>
            <a:xfrm>
              <a:off x="5548668" y="-1932161"/>
              <a:ext cx="3016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3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BAA2563A-DC9A-02BC-9F9C-9844043684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9786" y="-1883425"/>
              <a:ext cx="0" cy="320596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8BD5A1A-74E9-A2C2-8D5D-97284325C4F8}"/>
                </a:ext>
              </a:extLst>
            </p:cNvPr>
            <p:cNvSpPr txBox="1"/>
            <p:nvPr/>
          </p:nvSpPr>
          <p:spPr>
            <a:xfrm>
              <a:off x="1020311" y="-217655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2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70306153-1D9B-E9C3-4D2B-3A7EF48B76BE}"/>
                </a:ext>
              </a:extLst>
            </p:cNvPr>
            <p:cNvCxnSpPr>
              <a:cxnSpLocks/>
            </p:cNvCxnSpPr>
            <p:nvPr/>
          </p:nvCxnSpPr>
          <p:spPr>
            <a:xfrm>
              <a:off x="5648143" y="-2075339"/>
              <a:ext cx="543107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D1A0F3F-48FE-546B-9A71-1DC40D4BD93F}"/>
                </a:ext>
              </a:extLst>
            </p:cNvPr>
            <p:cNvSpPr txBox="1"/>
            <p:nvPr/>
          </p:nvSpPr>
          <p:spPr>
            <a:xfrm>
              <a:off x="5548668" y="-236847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1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B8B9AB-962F-4A8B-31BD-C8B144954E9E}"/>
              </a:ext>
            </a:extLst>
          </p:cNvPr>
          <p:cNvGrpSpPr/>
          <p:nvPr/>
        </p:nvGrpSpPr>
        <p:grpSpPr>
          <a:xfrm>
            <a:off x="927100" y="604743"/>
            <a:ext cx="10972800" cy="6666086"/>
            <a:chOff x="927100" y="604743"/>
            <a:chExt cx="10972800" cy="6666086"/>
          </a:xfrm>
        </p:grpSpPr>
        <p:pic>
          <p:nvPicPr>
            <p:cNvPr id="7" name="Picture 6" descr="A screenshot of a computer screen&#10;&#10;Description automatically generated">
              <a:extLst>
                <a:ext uri="{FF2B5EF4-FFF2-40B4-BE49-F238E27FC236}">
                  <a16:creationId xmlns:a16="http://schemas.microsoft.com/office/drawing/2014/main" id="{22A7755F-CC0B-12A2-E1A9-8154E3B797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98"/>
            <a:stretch/>
          </p:blipFill>
          <p:spPr>
            <a:xfrm>
              <a:off x="927100" y="604743"/>
              <a:ext cx="10972800" cy="6666086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FF208F4-F5C8-15F8-2870-687642FBF110}"/>
                </a:ext>
              </a:extLst>
            </p:cNvPr>
            <p:cNvSpPr/>
            <p:nvPr/>
          </p:nvSpPr>
          <p:spPr>
            <a:xfrm>
              <a:off x="8039100" y="1226820"/>
              <a:ext cx="441960" cy="175260"/>
            </a:xfrm>
            <a:prstGeom prst="rect">
              <a:avLst/>
            </a:prstGeom>
            <a:noFill/>
            <a:ln w="1905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4344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E21171F-FA55-A71D-0CFB-AF3F2C399022}"/>
              </a:ext>
            </a:extLst>
          </p:cNvPr>
          <p:cNvGrpSpPr/>
          <p:nvPr/>
        </p:nvGrpSpPr>
        <p:grpSpPr>
          <a:xfrm>
            <a:off x="0" y="2272787"/>
            <a:ext cx="12192000" cy="1943092"/>
            <a:chOff x="0" y="2272787"/>
            <a:chExt cx="12192000" cy="194309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E6969A9-B405-F759-AF14-9F32E13E8DDC}"/>
                </a:ext>
              </a:extLst>
            </p:cNvPr>
            <p:cNvSpPr/>
            <p:nvPr/>
          </p:nvSpPr>
          <p:spPr>
            <a:xfrm>
              <a:off x="0" y="2272787"/>
              <a:ext cx="12192000" cy="19430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C4F5E82-6AFB-0414-47CC-1971840A1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642120"/>
              <a:ext cx="12192000" cy="1573759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181D88C-6547-183C-5263-F0407DE6D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86875" y="2604020"/>
              <a:ext cx="2905125" cy="0"/>
            </a:xfrm>
            <a:prstGeom prst="line">
              <a:avLst/>
            </a:prstGeom>
            <a:ln w="127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CA31EDF-C991-2B57-72D4-13C45203C35C}"/>
                </a:ext>
              </a:extLst>
            </p:cNvPr>
            <p:cNvSpPr txBox="1"/>
            <p:nvPr/>
          </p:nvSpPr>
          <p:spPr>
            <a:xfrm>
              <a:off x="2320852" y="227769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2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DF31A54-AC0B-27A5-D2F2-9FC5650E3744}"/>
                </a:ext>
              </a:extLst>
            </p:cNvPr>
            <p:cNvSpPr txBox="1"/>
            <p:nvPr/>
          </p:nvSpPr>
          <p:spPr>
            <a:xfrm>
              <a:off x="5678390" y="227524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3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84ACF8B-84E4-781C-AF5D-46F9B7607C0D}"/>
                </a:ext>
              </a:extLst>
            </p:cNvPr>
            <p:cNvSpPr txBox="1"/>
            <p:nvPr/>
          </p:nvSpPr>
          <p:spPr>
            <a:xfrm>
              <a:off x="1849340" y="228260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A755218-CD10-F751-586E-022CCE7FF157}"/>
                </a:ext>
              </a:extLst>
            </p:cNvPr>
            <p:cNvSpPr txBox="1"/>
            <p:nvPr/>
          </p:nvSpPr>
          <p:spPr>
            <a:xfrm>
              <a:off x="7896280" y="227278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4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D3B5162-4EEB-9AA8-7AD4-8F04C0B6FEE8}"/>
                </a:ext>
              </a:extLst>
            </p:cNvPr>
            <p:cNvSpPr txBox="1"/>
            <p:nvPr/>
          </p:nvSpPr>
          <p:spPr>
            <a:xfrm>
              <a:off x="10588594" y="227278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6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2C60728-3A7F-2482-110D-DB2070ADD990}"/>
                </a:ext>
              </a:extLst>
            </p:cNvPr>
            <p:cNvSpPr txBox="1"/>
            <p:nvPr/>
          </p:nvSpPr>
          <p:spPr>
            <a:xfrm>
              <a:off x="8724955" y="227278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2"/>
                  </a:solidFill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6120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3041</TotalTime>
  <Words>31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Kick, Daniel - REE-ARS</dc:creator>
  <cp:lastModifiedBy>Kick, Daniel - REE-ARS</cp:lastModifiedBy>
  <cp:revision>2</cp:revision>
  <dcterms:created xsi:type="dcterms:W3CDTF">2023-10-03T19:13:21Z</dcterms:created>
  <dcterms:modified xsi:type="dcterms:W3CDTF">2023-10-06T19:19:17Z</dcterms:modified>
</cp:coreProperties>
</file>

<file path=docProps/thumbnail.jpeg>
</file>